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3" showSpecialPlsOnTitleSld="0" saveSubsetFonts="1" autoCompressPictures="0">
  <p:sldMasterIdLst>
    <p:sldMasterId id="2147483667" r:id="rId1"/>
  </p:sldMasterIdLst>
  <p:notesMasterIdLst>
    <p:notesMasterId r:id="rId7"/>
  </p:notesMasterIdLst>
  <p:sldIdLst>
    <p:sldId id="263" r:id="rId2"/>
    <p:sldId id="264" r:id="rId3"/>
    <p:sldId id="265" r:id="rId4"/>
    <p:sldId id="266" r:id="rId5"/>
    <p:sldId id="267" r:id="rId6"/>
  </p:sldIdLst>
  <p:sldSz cx="6858000" cy="5143500"/>
  <p:notesSz cx="6858000" cy="9144000"/>
  <p:defaultTextStyle>
    <a:defPPr>
      <a:defRPr lang="fr-FR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1C33"/>
    <a:srgbClr val="D912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63"/>
    <p:restoredTop sz="94381"/>
  </p:normalViewPr>
  <p:slideViewPr>
    <p:cSldViewPr snapToGrid="0" snapToObjects="1">
      <p:cViewPr varScale="1">
        <p:scale>
          <a:sx n="112" d="100"/>
          <a:sy n="112" d="100"/>
        </p:scale>
        <p:origin x="14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49CA90-513A-404C-AE43-6D9CB963FF6D}" type="datetimeFigureOut">
              <a:rPr lang="fr-FR" smtClean="0"/>
              <a:t>29/06/2018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AE8ABE-622D-AA45-A430-4BEDA83B5F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259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D800954D-9BD5-E547-AC62-6A682E53E0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6858000" cy="5143500"/>
          </a:xfrm>
          <a:prstGeom prst="rect">
            <a:avLst/>
          </a:prstGeom>
        </p:spPr>
      </p:pic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96817F57-E71F-C042-8F9E-8B8CE98849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1714" y="2572616"/>
            <a:ext cx="3836194" cy="81917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Cliquez pour ajouter un sous-titre</a:t>
            </a:r>
          </a:p>
        </p:txBody>
      </p:sp>
      <p:sp>
        <p:nvSpPr>
          <p:cNvPr id="20" name="Titre 19">
            <a:extLst>
              <a:ext uri="{FF2B5EF4-FFF2-40B4-BE49-F238E27FC236}">
                <a16:creationId xmlns:a16="http://schemas.microsoft.com/office/drawing/2014/main" id="{E72D96B6-6297-5F45-8766-35708A1590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9543" y="1603766"/>
            <a:ext cx="4088365" cy="89723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defRPr sz="2800" b="1" i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CLIQUEZ POUR AJOUTER UN TITRE</a:t>
            </a:r>
          </a:p>
        </p:txBody>
      </p:sp>
    </p:spTree>
    <p:extLst>
      <p:ext uri="{BB962C8B-B14F-4D97-AF65-F5344CB8AC3E}">
        <p14:creationId xmlns:p14="http://schemas.microsoft.com/office/powerpoint/2010/main" val="4181544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5314B424-CD65-CB4B-A1E3-23481400325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6858000" cy="5143500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4AA010A1-A63C-384C-8D07-590E104A216C}"/>
              </a:ext>
            </a:extLst>
          </p:cNvPr>
          <p:cNvSpPr txBox="1"/>
          <p:nvPr userDrawn="1"/>
        </p:nvSpPr>
        <p:spPr>
          <a:xfrm rot="16200000">
            <a:off x="844736" y="1233374"/>
            <a:ext cx="345558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200" b="1" i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Sommaire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254CC0BC-3C58-4A44-A314-68600276124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688573" y="1001570"/>
            <a:ext cx="1296722" cy="297674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buClr>
                <a:srgbClr val="DF1929"/>
              </a:buClr>
              <a:buSzPct val="130000"/>
              <a:buFont typeface="Arial" panose="020B0604020202020204" pitchFamily="34" charset="0"/>
              <a:buChar char="•"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Page XX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30BBA492-9F2D-BD4A-A339-5FCECAE0CD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71674" y="1299439"/>
            <a:ext cx="1866541" cy="19572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800" b="1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Cliquer pour ajouter un titre</a:t>
            </a:r>
          </a:p>
        </p:txBody>
      </p:sp>
      <p:sp>
        <p:nvSpPr>
          <p:cNvPr id="20" name="Espace réservé du texte 15">
            <a:extLst>
              <a:ext uri="{FF2B5EF4-FFF2-40B4-BE49-F238E27FC236}">
                <a16:creationId xmlns:a16="http://schemas.microsoft.com/office/drawing/2014/main" id="{6A3798DD-9039-B748-8E9A-63277A3EA47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71674" y="1495167"/>
            <a:ext cx="1866541" cy="21788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800" b="0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Cliquer pour ajouter du texte</a:t>
            </a:r>
          </a:p>
        </p:txBody>
      </p:sp>
      <p:sp>
        <p:nvSpPr>
          <p:cNvPr id="13" name="Espace réservé du texte 9">
            <a:extLst>
              <a:ext uri="{FF2B5EF4-FFF2-40B4-BE49-F238E27FC236}">
                <a16:creationId xmlns:a16="http://schemas.microsoft.com/office/drawing/2014/main" id="{146C5489-E7D0-8C41-83FE-77CC5469B46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08358" y="1001570"/>
            <a:ext cx="1296722" cy="297674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buClr>
                <a:srgbClr val="DF1929"/>
              </a:buClr>
              <a:buSzPct val="130000"/>
              <a:buFont typeface="Arial" panose="020B0604020202020204" pitchFamily="34" charset="0"/>
              <a:buChar char="•"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Page XX</a:t>
            </a:r>
          </a:p>
        </p:txBody>
      </p:sp>
      <p:sp>
        <p:nvSpPr>
          <p:cNvPr id="14" name="Espace réservé du texte 15">
            <a:extLst>
              <a:ext uri="{FF2B5EF4-FFF2-40B4-BE49-F238E27FC236}">
                <a16:creationId xmlns:a16="http://schemas.microsoft.com/office/drawing/2014/main" id="{0AD8194E-BD83-4E43-BF93-861CC6FFF7E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91459" y="1299439"/>
            <a:ext cx="1866541" cy="19572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800" b="1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Cliquer pour ajouter un titre</a:t>
            </a:r>
          </a:p>
        </p:txBody>
      </p:sp>
      <p:sp>
        <p:nvSpPr>
          <p:cNvPr id="15" name="Espace réservé du texte 15">
            <a:extLst>
              <a:ext uri="{FF2B5EF4-FFF2-40B4-BE49-F238E27FC236}">
                <a16:creationId xmlns:a16="http://schemas.microsoft.com/office/drawing/2014/main" id="{567A453E-532B-5E42-8934-8E3F737AF0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991459" y="1495167"/>
            <a:ext cx="1866541" cy="21788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800" b="0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Cliquer pour ajouter du texte</a:t>
            </a:r>
          </a:p>
        </p:txBody>
      </p:sp>
      <p:sp>
        <p:nvSpPr>
          <p:cNvPr id="23" name="Espace réservé du texte 9">
            <a:extLst>
              <a:ext uri="{FF2B5EF4-FFF2-40B4-BE49-F238E27FC236}">
                <a16:creationId xmlns:a16="http://schemas.microsoft.com/office/drawing/2014/main" id="{419168EC-014A-E94A-A329-37E1B0BC17A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688573" y="2211429"/>
            <a:ext cx="1296722" cy="297674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buClr>
                <a:srgbClr val="DF1929"/>
              </a:buClr>
              <a:buSzPct val="130000"/>
              <a:buFont typeface="Arial" panose="020B0604020202020204" pitchFamily="34" charset="0"/>
              <a:buChar char="•"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Page XX</a:t>
            </a:r>
          </a:p>
        </p:txBody>
      </p:sp>
      <p:sp>
        <p:nvSpPr>
          <p:cNvPr id="24" name="Espace réservé du texte 15">
            <a:extLst>
              <a:ext uri="{FF2B5EF4-FFF2-40B4-BE49-F238E27FC236}">
                <a16:creationId xmlns:a16="http://schemas.microsoft.com/office/drawing/2014/main" id="{7FC3C651-0669-F64F-99D7-C73DFE54884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971674" y="2509298"/>
            <a:ext cx="1866541" cy="19572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800" b="1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Cliquer pour ajouter un titre</a:t>
            </a:r>
          </a:p>
        </p:txBody>
      </p:sp>
      <p:sp>
        <p:nvSpPr>
          <p:cNvPr id="27" name="Espace réservé du texte 15">
            <a:extLst>
              <a:ext uri="{FF2B5EF4-FFF2-40B4-BE49-F238E27FC236}">
                <a16:creationId xmlns:a16="http://schemas.microsoft.com/office/drawing/2014/main" id="{49F0E07F-7803-B146-A930-44F1660AB4F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71674" y="2705026"/>
            <a:ext cx="1866541" cy="21788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800" b="0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Cliquer pour ajouter du texte</a:t>
            </a:r>
          </a:p>
        </p:txBody>
      </p:sp>
      <p:sp>
        <p:nvSpPr>
          <p:cNvPr id="28" name="Espace réservé du texte 9">
            <a:extLst>
              <a:ext uri="{FF2B5EF4-FFF2-40B4-BE49-F238E27FC236}">
                <a16:creationId xmlns:a16="http://schemas.microsoft.com/office/drawing/2014/main" id="{89012B6F-A9F9-CE43-A2FE-C5E842251F1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708358" y="2211429"/>
            <a:ext cx="1296722" cy="297674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buClr>
                <a:srgbClr val="DF1929"/>
              </a:buClr>
              <a:buSzPct val="130000"/>
              <a:buFont typeface="Arial" panose="020B0604020202020204" pitchFamily="34" charset="0"/>
              <a:buChar char="•"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Page XX</a:t>
            </a:r>
          </a:p>
        </p:txBody>
      </p:sp>
      <p:sp>
        <p:nvSpPr>
          <p:cNvPr id="29" name="Espace réservé du texte 15">
            <a:extLst>
              <a:ext uri="{FF2B5EF4-FFF2-40B4-BE49-F238E27FC236}">
                <a16:creationId xmlns:a16="http://schemas.microsoft.com/office/drawing/2014/main" id="{924D4721-7647-D549-A627-1CE723F3BA3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1459" y="2509298"/>
            <a:ext cx="1866541" cy="19572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800" b="1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Cliquer pour ajouter un titre</a:t>
            </a:r>
          </a:p>
        </p:txBody>
      </p:sp>
      <p:sp>
        <p:nvSpPr>
          <p:cNvPr id="33" name="Espace réservé du texte 15">
            <a:extLst>
              <a:ext uri="{FF2B5EF4-FFF2-40B4-BE49-F238E27FC236}">
                <a16:creationId xmlns:a16="http://schemas.microsoft.com/office/drawing/2014/main" id="{6C660111-A3FE-9F41-A7D3-8889596799F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991459" y="2705026"/>
            <a:ext cx="1866541" cy="21788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800" b="0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Cliquer pour ajouter du texte</a:t>
            </a:r>
          </a:p>
        </p:txBody>
      </p:sp>
      <p:sp>
        <p:nvSpPr>
          <p:cNvPr id="34" name="Espace réservé du texte 9">
            <a:extLst>
              <a:ext uri="{FF2B5EF4-FFF2-40B4-BE49-F238E27FC236}">
                <a16:creationId xmlns:a16="http://schemas.microsoft.com/office/drawing/2014/main" id="{E3171549-2BA7-1A48-A2A2-13E79D4E318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688573" y="3427900"/>
            <a:ext cx="1296722" cy="297674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buClr>
                <a:srgbClr val="DF1929"/>
              </a:buClr>
              <a:buSzPct val="130000"/>
              <a:buFont typeface="Arial" panose="020B0604020202020204" pitchFamily="34" charset="0"/>
              <a:buChar char="•"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Page XX</a:t>
            </a:r>
          </a:p>
        </p:txBody>
      </p:sp>
      <p:sp>
        <p:nvSpPr>
          <p:cNvPr id="35" name="Espace réservé du texte 15">
            <a:extLst>
              <a:ext uri="{FF2B5EF4-FFF2-40B4-BE49-F238E27FC236}">
                <a16:creationId xmlns:a16="http://schemas.microsoft.com/office/drawing/2014/main" id="{7F6E3448-7F52-4245-96C0-AEB1B2C8547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971674" y="3725769"/>
            <a:ext cx="1866541" cy="19572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800" b="1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Cliquer pour ajouter un titre</a:t>
            </a:r>
          </a:p>
        </p:txBody>
      </p:sp>
      <p:sp>
        <p:nvSpPr>
          <p:cNvPr id="36" name="Espace réservé du texte 15">
            <a:extLst>
              <a:ext uri="{FF2B5EF4-FFF2-40B4-BE49-F238E27FC236}">
                <a16:creationId xmlns:a16="http://schemas.microsoft.com/office/drawing/2014/main" id="{37A982D5-843C-E944-8011-3F6147534F4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971674" y="3921497"/>
            <a:ext cx="1866541" cy="21788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800" b="0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Cliquer pour ajouter du texte</a:t>
            </a:r>
          </a:p>
        </p:txBody>
      </p:sp>
      <p:sp>
        <p:nvSpPr>
          <p:cNvPr id="37" name="Espace réservé du texte 9">
            <a:extLst>
              <a:ext uri="{FF2B5EF4-FFF2-40B4-BE49-F238E27FC236}">
                <a16:creationId xmlns:a16="http://schemas.microsoft.com/office/drawing/2014/main" id="{FB20EB3E-BD95-DB41-A141-CB762233BDB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708358" y="3427900"/>
            <a:ext cx="1296722" cy="297674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buClr>
                <a:srgbClr val="DF1929"/>
              </a:buClr>
              <a:buSzPct val="130000"/>
              <a:buFont typeface="Arial" panose="020B0604020202020204" pitchFamily="34" charset="0"/>
              <a:buChar char="•"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Page XX</a:t>
            </a:r>
          </a:p>
        </p:txBody>
      </p:sp>
      <p:sp>
        <p:nvSpPr>
          <p:cNvPr id="38" name="Espace réservé du texte 15">
            <a:extLst>
              <a:ext uri="{FF2B5EF4-FFF2-40B4-BE49-F238E27FC236}">
                <a16:creationId xmlns:a16="http://schemas.microsoft.com/office/drawing/2014/main" id="{AF0D3D59-BB9F-3441-830B-91C5CEECBFB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91459" y="3725769"/>
            <a:ext cx="1866541" cy="19572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800" b="1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Cliquer pour ajouter un titre</a:t>
            </a:r>
          </a:p>
        </p:txBody>
      </p:sp>
      <p:sp>
        <p:nvSpPr>
          <p:cNvPr id="39" name="Espace réservé du texte 15">
            <a:extLst>
              <a:ext uri="{FF2B5EF4-FFF2-40B4-BE49-F238E27FC236}">
                <a16:creationId xmlns:a16="http://schemas.microsoft.com/office/drawing/2014/main" id="{0696DAD2-F042-594C-8CA6-F6B41A55476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91459" y="3921497"/>
            <a:ext cx="1866541" cy="21788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800" b="0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Cliquer pour ajouter du texte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D57C77B3-229E-F846-9999-8E1F14B5217D}"/>
              </a:ext>
            </a:extLst>
          </p:cNvPr>
          <p:cNvSpPr txBox="1"/>
          <p:nvPr userDrawn="1"/>
        </p:nvSpPr>
        <p:spPr>
          <a:xfrm>
            <a:off x="576470" y="383068"/>
            <a:ext cx="975886" cy="244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E32C3130-5008-B448-98CA-23418FF13788}" type="datetime1">
              <a:rPr lang="fr-FR" sz="1000" b="0" i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 algn="ctr"/>
              <a:t>29/06/2018</a:t>
            </a:fld>
            <a:endParaRPr lang="fr-FR" b="0" i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023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93DEFEB2-7D81-B24F-B24B-4365F5E7201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6858000" cy="5143500"/>
          </a:xfrm>
          <a:prstGeom prst="rect">
            <a:avLst/>
          </a:prstGeom>
        </p:spPr>
      </p:pic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C2814ECF-FB41-C846-BBD7-D3A96BDCF2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19224" y="1727359"/>
            <a:ext cx="4564887" cy="368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 i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Cliquer pour modifier le surtitre 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59C3D16-05AC-BD42-AA45-8E21728C5FD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19225" y="3022275"/>
            <a:ext cx="4564886" cy="812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CLIQUER POUR MODIFIER LE TITRE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422B9D1-769B-D64A-B31D-B60DD62524F1}"/>
              </a:ext>
            </a:extLst>
          </p:cNvPr>
          <p:cNvSpPr txBox="1"/>
          <p:nvPr userDrawn="1"/>
        </p:nvSpPr>
        <p:spPr>
          <a:xfrm>
            <a:off x="576470" y="383068"/>
            <a:ext cx="975886" cy="244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E32C3130-5008-B448-98CA-23418FF13788}" type="datetime1">
              <a:rPr lang="fr-FR" sz="1000" b="0" i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 algn="ctr"/>
              <a:t>29/06/2018</a:t>
            </a:fld>
            <a:endParaRPr lang="fr-FR" b="0" i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u avec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9C1A2B5B-997A-F048-A6EB-8294F1F0DC2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6858000" cy="5143500"/>
          </a:xfrm>
          <a:prstGeom prst="rect">
            <a:avLst/>
          </a:prstGeom>
        </p:spPr>
      </p:pic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1DECE52-E907-2D4C-8BD2-0EAA1F6EADD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96253" y="855160"/>
            <a:ext cx="4085036" cy="6367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CLIQUER POUR MODIFIER LE TITRE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C38DFB0-83DF-1041-8BBE-361558A4F06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96254" y="1906929"/>
            <a:ext cx="4085035" cy="4840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Cliquer pour modifier le </a:t>
            </a:r>
            <a:r>
              <a:rPr lang="fr-FR" dirty="0" err="1"/>
              <a:t>chapô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F09D635-DDFE-004E-8B70-8449377177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6604" y="2419693"/>
            <a:ext cx="4085034" cy="8334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Cliquer pour modifier le texte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9170E27-E509-D144-BE07-E233CE55D23A}"/>
              </a:ext>
            </a:extLst>
          </p:cNvPr>
          <p:cNvSpPr txBox="1"/>
          <p:nvPr userDrawn="1"/>
        </p:nvSpPr>
        <p:spPr>
          <a:xfrm>
            <a:off x="576470" y="383068"/>
            <a:ext cx="975886" cy="244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E32C3130-5008-B448-98CA-23418FF13788}" type="datetime1">
              <a:rPr lang="fr-FR" sz="1000" b="0" i="0" smtClean="0">
                <a:solidFill>
                  <a:srgbClr val="9B1C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 algn="ctr"/>
              <a:t>29/06/2018</a:t>
            </a:fld>
            <a:endParaRPr lang="fr-FR" b="0" i="0" dirty="0">
              <a:solidFill>
                <a:srgbClr val="9B1C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Espace réservé du numéro de diapositive 5">
            <a:extLst>
              <a:ext uri="{FF2B5EF4-FFF2-40B4-BE49-F238E27FC236}">
                <a16:creationId xmlns:a16="http://schemas.microsoft.com/office/drawing/2014/main" id="{44C24034-F408-3D48-BF42-AE7021D85ACC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>
          <a:xfrm>
            <a:off x="6314903" y="171393"/>
            <a:ext cx="585629" cy="3579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9B1C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62B4C9B9-3EE7-1E48-91F6-F91CEFF5EDA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1572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u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5983968D-99E5-D646-9D7C-45467AC2E41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6858000" cy="5143500"/>
          </a:xfrm>
          <a:prstGeom prst="rect">
            <a:avLst/>
          </a:prstGeom>
        </p:spPr>
      </p:pic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9132303F-939D-BD49-B4FB-F5B9AB997AC9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>
          <a:xfrm>
            <a:off x="6314903" y="171393"/>
            <a:ext cx="585629" cy="3579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9B1C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62B4C9B9-3EE7-1E48-91F6-F91CEFF5EDA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5">
            <a:extLst>
              <a:ext uri="{FF2B5EF4-FFF2-40B4-BE49-F238E27FC236}">
                <a16:creationId xmlns:a16="http://schemas.microsoft.com/office/drawing/2014/main" id="{827A3407-E171-A344-80DA-958F24D807E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96254" y="1906929"/>
            <a:ext cx="4085035" cy="4840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Cliquer pour modifier le </a:t>
            </a:r>
            <a:r>
              <a:rPr lang="fr-FR" dirty="0" err="1"/>
              <a:t>chapô</a:t>
            </a:r>
            <a:endParaRPr lang="fr-FR" dirty="0"/>
          </a:p>
        </p:txBody>
      </p:sp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0F72C288-D053-0B44-AF95-E9D84F7C07C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6604" y="2419693"/>
            <a:ext cx="4085034" cy="8334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Cliquer pour modifier le texte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8895A3B-2FAC-3044-8C51-4B2545FD3AD0}"/>
              </a:ext>
            </a:extLst>
          </p:cNvPr>
          <p:cNvSpPr txBox="1"/>
          <p:nvPr userDrawn="1"/>
        </p:nvSpPr>
        <p:spPr>
          <a:xfrm>
            <a:off x="576470" y="383068"/>
            <a:ext cx="975886" cy="244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E32C3130-5008-B448-98CA-23418FF13788}" type="datetime1">
              <a:rPr lang="fr-FR" sz="1000" b="0" i="0" smtClean="0">
                <a:solidFill>
                  <a:srgbClr val="9B1C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 algn="ctr"/>
              <a:t>29/06/2018</a:t>
            </a:fld>
            <a:endParaRPr lang="fr-FR" b="0" i="0" dirty="0">
              <a:solidFill>
                <a:srgbClr val="9B1C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000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7792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63" r:id="rId2"/>
    <p:sldLayoutId id="2147483664" r:id="rId3"/>
    <p:sldLayoutId id="2147483665" r:id="rId4"/>
    <p:sldLayoutId id="2147483666" r:id="rId5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7F6828EF-A881-6C49-AA24-EEEEC8F1D7D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793FD5C8-C73A-E042-9021-D2E5C9F08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4266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1C87A5A-5D87-484D-9F7D-25A75DB023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9CE1A1E-EB75-8947-B975-B5914B32804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65D1470-3837-6B4A-9C35-44386FAD9A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65D15CB-0307-7C48-909F-4828B6E2982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BCB6DF5-B531-044E-8202-0B52087BFCE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43CC10E6-A8A1-4545-876B-C0E4467552C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FF3827D7-7577-0C4D-83E7-07A89941DC4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1B1475DE-FA28-6C48-B1E6-A67D6F0D65E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1CE27E82-89CA-9147-BD3C-47D9C28E4C1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5DE10D4F-FE17-5445-8C4E-90FBA1F4E29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CF662BAB-7B4C-324E-A881-167C7189262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65232196-E680-E049-8B5F-BC598F94AEE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9F65F201-DF5F-AA42-B62D-7B3CED2D1AD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F69DBCD8-DD62-DD4A-BB07-8DAA1893B7F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EEE0682D-5E51-8048-B88D-20EC0698141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1F4FBFF8-6923-4447-83EF-022F22DBAC8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D604D6E1-35C4-F240-B687-CF15E9BDAF8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8B168FB6-BB55-5A49-B19A-5D5B3F8A29FE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5312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145573B8-896B-D04B-8708-7AB1E142E8E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C88FB8B-8901-6B4B-8F37-122C9E09DA1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949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F54D0384-E43F-AB46-9582-2F59769D6D8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B18B37C-75C8-6D48-BA2C-3B1110A00DE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C5630F7-2FD9-9141-AE6E-A006ABC672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9A81F37-4FC9-734F-AD99-26D293693CFE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62B4C9B9-3EE7-1E48-91F6-F91CEFF5EDA1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13601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7EACA42-237A-FC49-B5CD-B32FA37EB9FF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62B4C9B9-3EE7-1E48-91F6-F91CEFF5EDA1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4791DFD-CC4D-6146-A7A0-E69DFE884FE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650C4E6-5574-8141-BFC5-03DEF33F85C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020751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680</TotalTime>
  <Words>2</Words>
  <Application>Microsoft Macintosh PowerPoint</Application>
  <PresentationFormat>Personnalisé</PresentationFormat>
  <Paragraphs>2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Verdana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Lic 4</dc:creator>
  <cp:lastModifiedBy>Lic 4</cp:lastModifiedBy>
  <cp:revision>20</cp:revision>
  <dcterms:created xsi:type="dcterms:W3CDTF">2018-06-18T09:46:53Z</dcterms:created>
  <dcterms:modified xsi:type="dcterms:W3CDTF">2018-06-29T15:58:17Z</dcterms:modified>
</cp:coreProperties>
</file>