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1" r:id="rId5"/>
    <p:sldId id="260" r:id="rId6"/>
    <p:sldId id="313" r:id="rId7"/>
    <p:sldId id="261" r:id="rId8"/>
    <p:sldId id="323" r:id="rId9"/>
    <p:sldId id="263" r:id="rId10"/>
    <p:sldId id="264" r:id="rId11"/>
    <p:sldId id="314" r:id="rId12"/>
    <p:sldId id="319" r:id="rId13"/>
    <p:sldId id="316" r:id="rId14"/>
    <p:sldId id="265" r:id="rId15"/>
    <p:sldId id="320" r:id="rId16"/>
    <p:sldId id="267" r:id="rId17"/>
    <p:sldId id="268" r:id="rId18"/>
    <p:sldId id="269" r:id="rId19"/>
    <p:sldId id="270" r:id="rId20"/>
    <p:sldId id="324" r:id="rId21"/>
    <p:sldId id="321" r:id="rId22"/>
    <p:sldId id="322" r:id="rId23"/>
    <p:sldId id="329" r:id="rId24"/>
    <p:sldId id="273" r:id="rId25"/>
    <p:sldId id="274" r:id="rId26"/>
    <p:sldId id="275" r:id="rId27"/>
    <p:sldId id="276" r:id="rId28"/>
    <p:sldId id="277" r:id="rId29"/>
    <p:sldId id="325" r:id="rId30"/>
    <p:sldId id="326" r:id="rId31"/>
    <p:sldId id="330" r:id="rId32"/>
    <p:sldId id="318" r:id="rId33"/>
    <p:sldId id="280" r:id="rId34"/>
    <p:sldId id="281" r:id="rId35"/>
    <p:sldId id="282" r:id="rId36"/>
    <p:sldId id="283" r:id="rId37"/>
    <p:sldId id="284" r:id="rId38"/>
    <p:sldId id="327" r:id="rId39"/>
    <p:sldId id="315" r:id="rId40"/>
    <p:sldId id="286" r:id="rId41"/>
    <p:sldId id="287" r:id="rId42"/>
    <p:sldId id="312" r:id="rId43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8D006-1528-46C9-9E8B-75A0E7342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4BDBB0-8560-4343-95EB-8E64CA739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C5E0C6-A66E-4389-B5E0-29D836A7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6CD0CE-B173-4BB2-8EF8-9545E2F6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34B980-A48E-4C20-AFD3-683AF946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7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9D7D36-8F02-4DB9-9FC9-87237F27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C693FE-82E9-418C-8786-B0FB969D0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B69E46-5705-40EC-B23B-BDAEC3EC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9BCB22-BBBA-497A-BCFE-085D9D87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A3ABA8-EAF5-4672-8252-C90FEBEB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8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30BFDA-56D6-4D8F-BB3C-2B6029D59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7545159-0BAF-446E-948B-CF67497CE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2F9BC-4891-46CD-8D33-6693FC30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E79AA4-CD8E-4AC5-908D-6BD7D8B3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DE6C6-59FC-4DDE-A66F-711587AB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9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A06D0-CB0B-4328-A1CE-560239A4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C1F212-BB49-434E-93EE-8D7BA3F44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35E872-4702-4B07-80BF-3EFD982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79DD6E-E497-49BE-BC30-61DAE68D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0A102C-F8F5-40C7-83A4-34A9FA4F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89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67077-53AD-4F42-AB44-7AC51FB0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68B8ED-2262-42F7-975A-0F974C0B7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57198D-B780-43E4-9730-703360EB0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C4473-9D72-4C41-90CF-CD9C3311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4859D0-E99D-4E5C-822A-C52D8F13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27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EABF5-2BC4-45E5-B3FF-69658A5B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5A857D-16E4-4235-9344-35E559B25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498705-FC10-4252-9700-088D45EE9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0F2728-37E2-4B4F-BBFA-FEA539DA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BDAB99-1697-4778-8E16-F54F0DA7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2431DD-558A-4947-8806-BF8E883E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91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31F28-8360-4C76-A3DC-840D1A4FF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305C4B-706B-4DCF-9C3C-D014C3EE1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586FEF-76F5-4816-81BE-DDC98B3FA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6C89AC-67CA-4BA5-B046-0B39D8A4A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29E6AC6-621C-4F0C-AF0A-175EFD089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B18925D-DCBF-4129-955E-E604681CE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B52F453-3EA1-4066-B47C-7BEC3BE6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424796-830F-402F-878A-4B542547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29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F12F6-FEB6-48FE-BF95-F138519F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8C301E-E61D-4340-95B7-1A6662BE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73615E-6C62-46D5-9D50-4DAD33173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F22C94-1E48-491A-A195-762DE313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56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5C725A-7CE9-4DF1-9517-E7AE6A66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BF12DB-C974-4138-A00C-70BE6EB7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B7121A-4671-40BD-B854-31211AA8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07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107D51-B638-47D5-BD51-EB2CE54B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9C5BE1-C56F-4AD6-9333-DC70A371D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68C082-C82B-47A6-B508-272CDB73D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CC7722-F7FF-4987-AA1F-39D9D5D7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5EFB6B-D0BB-4CC9-9503-C0E88F9F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73FDB1-3967-42E0-BA26-07B66F6B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0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6BEAA-BEC5-4697-9D70-C5923F3F5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5D4F13-691C-47B1-B44C-DAE34E9F7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03367A-9A85-4154-836C-E01F8B55D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0DF39D-A140-42C2-999F-B8930077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358556-40E7-4F84-8E88-2CECF9C4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739238-7B11-445F-935D-B3EE6674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33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5B3F29-A5C5-4021-A09D-249E669A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EE0989-B006-49AF-803A-C3DA84E01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72850E-DF8F-49B3-9FDE-7C37B505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5CFB2-BC8C-4DB7-B53A-25D55C1C0A4C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C5E15F-5C3E-4147-AAFE-21713DF8E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8C269E-5F91-42D7-A3B5-4A183C414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99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62685-60C0-4242-819F-CF634593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8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40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43545-BC73-420F-975E-C91F5E1F6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8740F6-84A4-48C8-88D1-C842EB707F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55F998-470D-4237-BF58-843871AE9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17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07D23B-13EF-4E66-AA47-3C78462B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CDE8F-340D-4F19-A8BB-A7FE38C8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CBD03E-C917-450F-9E4C-06376E411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" y="0"/>
            <a:ext cx="12159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3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D8D981-FFB2-4C84-BEC5-86D7BA326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71002F-C9D9-4001-969F-9EBC9C626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677FF-CA62-4656-A884-92FF9F6E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6"/>
            <a:ext cx="12192000" cy="684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D5467A-D0D8-4A7D-812A-22E91B93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FDBB55-E54C-4415-9190-819B3B0F8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2ACBB8-B91E-419A-8382-7F79872DE5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B206D6-878E-4745-9931-DC7FDE673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016"/>
            <a:ext cx="12192000" cy="72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0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6E3F7-DACB-4306-9F4B-4CB8D1033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F7BF9-C7EE-48FE-BE3F-DCEEAF5CF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FFF276-45EE-4CF2-856C-D06750C08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F2AA4-8704-46C0-A79C-D3CCA7C4B0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49F0C-C5DC-45D2-B325-18AC24BE79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6B2BCB-022B-416A-8643-3347DA5E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" y="0"/>
            <a:ext cx="12142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FB7410-6395-4D3F-A89A-00F489B08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201B86-3F90-4853-9E0F-626C60D137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D36CA-47B8-4EF6-91AD-53EEDF905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" y="0"/>
            <a:ext cx="1216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40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D0C49-0758-474D-BEA5-AFC9502B0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C70C61-D2A1-44C0-940F-942EF9F9D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4FFC4F-3BCF-44B9-A6EF-EDFCAE3E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" y="0"/>
            <a:ext cx="1215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0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BFA01-F212-44F2-B71B-516D9F4370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1F4AED-B64C-4B88-9C7E-BDA6F680AB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51A98-C8D0-49E5-B59C-49B8D022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4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A2FE7-4393-4642-A70E-187CCCB1CA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B55F1B-1D73-4BEA-A056-49B0D266EA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A84145-C395-4F31-9485-04B2FD807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3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A7140-F8BF-4247-9D1C-4C5390282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55712F-F206-4EB7-8D37-8D523F3AC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ED1F4B-2598-4F41-9EDC-CD3A320F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54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3DD434-984D-412F-8BCE-FFE49FB4F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C1A018-B948-46F6-8536-855279C9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2E7AF9-143F-4FCB-8A7B-B86B8E42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84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C83551-AAEE-4817-9E55-A8FD97E0F9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E8AD54-D95B-4B65-B0E9-9A8E0E8A31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919E0F-1113-45AE-8164-7454C52B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9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62685-60C0-4242-819F-CF634593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8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88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366478-6C71-45DE-9FB9-3DA2E298D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6CD48B-C71E-43AD-92FB-8A8806A29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7375B1-5CF2-4158-A324-38B8E12C6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3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41FE3-8647-43ED-A656-AC2A8685BC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5AACF5-81B5-48A8-8B00-80106722C9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BA219A-CE1A-4A69-8FB4-DEA453557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7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495659-2C02-4A15-9D68-91CC55E09A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274164-204D-4FE7-A36A-15A1AA6BC9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8054C8-C68E-48E2-8AA3-A980071CA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54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AFB0B-281E-4EFC-A5FD-1AB36F3DAE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7D8B7D-011E-459C-9202-17DF702AF2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EC3414-CFC9-4E05-9648-3646BA001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" y="0"/>
            <a:ext cx="1216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57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D4542-CAA9-4617-9797-9798AB9C0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BA86DD-1A67-4931-90C2-BD133AA7C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0CFDE1-5D9C-43D7-8A1F-C3D009D6A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4" y="0"/>
            <a:ext cx="12274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7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4A024-AA2D-4BC8-98F3-78F21BF49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E1C277-3279-4E78-BF7E-39D1AB754D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4E5A66-E2E0-45FB-A7C1-F60814D5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8AD8F-ED2E-4624-9F59-9C0E9255C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6947BF-F1C9-4BED-B8CC-65152C63AE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4DEA67-C01C-4665-971C-52F817FFD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" y="0"/>
            <a:ext cx="12159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95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A4C93-84ED-4D1B-8D7D-76414154D9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C29E09-B387-4281-BCE9-5B9B687D0C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D67707-906B-429A-87C9-E4DCF66C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19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62685-60C0-4242-819F-CF634593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8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8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D0C4CF-E2FB-4874-91B9-7A5C8CFB2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1920DC-A849-4AAE-AE54-142EDD2A1E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B5EDA7-D303-4ACB-944E-CC3B4983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56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2ECDE-F207-4337-B595-3455414BE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2915F5-FACA-48B7-BD52-A68D0F027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513D5C-8AE9-4E66-A56F-0A6C723B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32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C43DB-F21D-4C1D-9C14-4A3AB4F49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90969A-1B35-4B2E-ADDA-41C69DF79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003DD6-2339-4618-8F71-3726A79F4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65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F6A3C-2C3D-45D8-91DD-19D70F68ED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4C8C73-753A-4AA2-9AD5-609F32961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4F48AF-007E-4297-BEE3-0FFEB9A1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" y="0"/>
            <a:ext cx="1217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13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699E38-529A-4AB3-8A53-61B985423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BB9738-1AB4-4BF1-90E5-47846E0AA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BFA3BB-D182-4355-839F-91622F81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0"/>
            <a:ext cx="12192000" cy="68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07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69B96D-CDEE-4442-A835-A993A9AD5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849346-5D60-4708-B25F-7BD56D1386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B4D14A-9299-4F58-85E9-1EA4F7558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5"/>
            <a:ext cx="12192000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4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21C5B-6822-485A-802E-BA86F377B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46D638-4E58-4677-9F32-D9F8475C2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FA4215-07A9-468E-A36B-C37BB14D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0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E48BB4-990E-46AA-88A4-BD5EC933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196C12-8AEB-47CF-AB35-3D69D3E8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81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003BC8-CCB8-4A85-8945-BACE7AFB51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0CF25E-0414-4183-B0A2-AA93D414B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623D72-5B68-41B6-8DD4-68F75B49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" y="0"/>
            <a:ext cx="1219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22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8525C-990B-47B8-AD12-807795354D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EAA6D0-7D7D-40E5-A86E-8C692C45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BAA944-D56D-4F78-8F26-BC8921D5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91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D592F2-2CF5-488F-90BA-62EB6F171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56E12-3F4F-4A73-8E25-B47FB61B91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1FC498-4723-453F-94A7-60DC746D72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1A030E-6E0F-4A8C-9CE3-A2F69E65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5" y="0"/>
            <a:ext cx="12138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9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ED5EC-A799-405E-A07B-530343F66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C7E242-49ED-4AA4-AB60-797BB40F92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FED1BF-5BF1-4142-A5D9-0CA01A9B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4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54940-55B2-4A81-8660-EF1F7D1235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089C15-5B12-4AD6-AFC9-2A3592C9C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6685CC-A9D0-476A-A089-E09A8526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57F3B6-60F9-43B9-BFB6-09E787B6D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" y="0"/>
            <a:ext cx="12112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28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67797A-F9B3-4005-BB34-95606D47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10246E-4C6B-4A7B-A951-B5F22FBC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29D5BC-0E6B-4FF5-ADB6-6E4CB0D4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0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5DBBE-864C-4E5C-9D85-26424F1A4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7F689B-1E0E-409E-A63C-7F21703AF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33831D-7C00-4A31-8543-3CC8C2A22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58" y="0"/>
            <a:ext cx="12270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50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Grand écran</PresentationFormat>
  <Paragraphs>0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FEDERICI Aurelie</dc:creator>
  <cp:lastModifiedBy>FEDERICI Aurelie</cp:lastModifiedBy>
  <cp:revision>34</cp:revision>
  <dcterms:created xsi:type="dcterms:W3CDTF">2023-01-04T08:19:19Z</dcterms:created>
  <dcterms:modified xsi:type="dcterms:W3CDTF">2023-01-06T07:42:12Z</dcterms:modified>
</cp:coreProperties>
</file>