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657" autoAdjust="0"/>
    <p:restoredTop sz="94740" autoAdjust="0"/>
  </p:normalViewPr>
  <p:slideViewPr>
    <p:cSldViewPr snapToGrid="0" snapToObjects="1">
      <p:cViewPr varScale="1">
        <p:scale>
          <a:sx n="135" d="100"/>
          <a:sy n="135" d="100"/>
        </p:scale>
        <p:origin x="-1480" y="-11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4A7C-B319-F14D-94F8-9B9C30CCF2C2}" type="datetimeFigureOut">
              <a:rPr lang="fr-FR" smtClean="0"/>
              <a:t>29/11/17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5A9FC-87A0-064D-AFD4-4A5997A33B3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083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/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653189"/>
            <a:ext cx="6086475" cy="81414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fr-FR" dirty="0" smtClean="0"/>
              <a:t>Nom de l’évènement</a:t>
            </a:r>
            <a:endParaRPr lang="fr-FR" dirty="0"/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357204" y="2982189"/>
            <a:ext cx="6086475" cy="85510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fr-FR" dirty="0" smtClean="0"/>
              <a:t>Date, lieu et horaires de l’évènement</a:t>
            </a:r>
            <a:endParaRPr lang="fr-FR" dirty="0"/>
          </a:p>
        </p:txBody>
      </p:sp>
      <p:sp>
        <p:nvSpPr>
          <p:cNvPr id="19" name="Espace réservé du texte 16"/>
          <p:cNvSpPr>
            <a:spLocks noGrp="1"/>
          </p:cNvSpPr>
          <p:nvPr>
            <p:ph type="body" sz="quarter" idx="12" hasCustomPrompt="1"/>
          </p:nvPr>
        </p:nvSpPr>
        <p:spPr>
          <a:xfrm>
            <a:off x="357204" y="4312396"/>
            <a:ext cx="6086475" cy="339964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 baseline="0"/>
            </a:lvl1pPr>
          </a:lstStyle>
          <a:p>
            <a:pPr lvl="0"/>
            <a:r>
              <a:rPr lang="fr-FR" dirty="0" smtClean="0"/>
              <a:t>Description de l’évènement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513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45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357188" y="2267185"/>
            <a:ext cx="6086475" cy="97837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>
          <a:xfrm>
            <a:off x="357204" y="3452519"/>
            <a:ext cx="6086475" cy="8748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357204" y="4543778"/>
            <a:ext cx="6086475" cy="316826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07781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Macintosh PowerPoint</Application>
  <PresentationFormat>Présentation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L'agence Mars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Production</dc:creator>
  <cp:lastModifiedBy>christelle infographie</cp:lastModifiedBy>
  <cp:revision>7</cp:revision>
  <dcterms:created xsi:type="dcterms:W3CDTF">2017-11-15T14:52:35Z</dcterms:created>
  <dcterms:modified xsi:type="dcterms:W3CDTF">2017-11-29T17:08:24Z</dcterms:modified>
</cp:coreProperties>
</file>