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62" r:id="rId2"/>
  </p:sldIdLst>
  <p:sldSz cx="5048250" cy="7205663"/>
  <p:notesSz cx="6858000" cy="9144000"/>
  <p:defaultTextStyle>
    <a:defPPr>
      <a:defRPr lang="fr-FR"/>
    </a:defPPr>
    <a:lvl1pPr marL="0" algn="l" defTabSz="358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58445" algn="l" defTabSz="358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16890" algn="l" defTabSz="358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75334" algn="l" defTabSz="358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33779" algn="l" defTabSz="358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92224" algn="l" defTabSz="358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50669" algn="l" defTabSz="358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09114" algn="l" defTabSz="358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867558" algn="l" defTabSz="35844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71">
          <p15:clr>
            <a:srgbClr val="A4A3A4"/>
          </p15:clr>
        </p15:guide>
        <p15:guide id="2" pos="15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639"/>
    <p:restoredTop sz="94685"/>
  </p:normalViewPr>
  <p:slideViewPr>
    <p:cSldViewPr snapToGrid="0" snapToObjects="1">
      <p:cViewPr varScale="1">
        <p:scale>
          <a:sx n="171" d="100"/>
          <a:sy n="171" d="100"/>
        </p:scale>
        <p:origin x="-2096" y="-104"/>
      </p:cViewPr>
      <p:guideLst>
        <p:guide orient="horz" pos="2271"/>
        <p:guide pos="1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66E59-CA85-9342-B56D-A2161CB63A9A}" type="datetimeFigureOut">
              <a:rPr lang="fr-FR" smtClean="0"/>
              <a:t>29/11/17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4D49B-DDFA-9046-8006-17B4CB9D15E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0027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2"/>
          <p:cNvSpPr>
            <a:spLocks noGrp="1"/>
          </p:cNvSpPr>
          <p:nvPr>
            <p:ph type="body" sz="quarter" idx="11" hasCustomPrompt="1"/>
          </p:nvPr>
        </p:nvSpPr>
        <p:spPr>
          <a:xfrm>
            <a:off x="228993" y="5215401"/>
            <a:ext cx="4663125" cy="1311072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1600" b="1"/>
            </a:lvl1pPr>
          </a:lstStyle>
          <a:p>
            <a:pPr lvl="0"/>
            <a:r>
              <a:rPr lang="fr-FR" dirty="0" smtClean="0"/>
              <a:t>INVITATION</a:t>
            </a:r>
          </a:p>
          <a:p>
            <a:pPr lvl="0"/>
            <a:r>
              <a:rPr lang="fr-FR" dirty="0" smtClean="0"/>
              <a:t>Titre de l’événement </a:t>
            </a:r>
          </a:p>
          <a:p>
            <a:pPr lvl="0"/>
            <a:r>
              <a:rPr lang="fr-FR" dirty="0" smtClean="0"/>
              <a:t>Date, lieu et horaires </a:t>
            </a:r>
          </a:p>
          <a:p>
            <a:pPr lvl="0"/>
            <a:r>
              <a:rPr lang="fr-FR" dirty="0" smtClean="0"/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3633620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" y="0"/>
            <a:ext cx="5047398" cy="7159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69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358445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8834" indent="-268834" algn="l" defTabSz="358445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82473" indent="-224028" algn="l" defTabSz="358445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96112" indent="-179222" algn="l" defTabSz="358445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54557" indent="-179222" algn="l" defTabSz="358445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3002" indent="-179222" algn="l" defTabSz="358445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71446" indent="-179222" algn="l" defTabSz="358445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29891" indent="-179222" algn="l" defTabSz="358445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688336" indent="-179222" algn="l" defTabSz="358445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046781" indent="-179222" algn="l" defTabSz="358445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584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8445" algn="l" defTabSz="3584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6890" algn="l" defTabSz="3584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5334" algn="l" defTabSz="3584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33779" algn="l" defTabSz="3584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92224" algn="l" defTabSz="3584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50669" algn="l" defTabSz="3584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09114" algn="l" defTabSz="3584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67558" algn="l" defTabSz="358445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>
          <a:xfrm>
            <a:off x="228993" y="5436274"/>
            <a:ext cx="4663125" cy="1251458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1600" b="1"/>
            </a:lvl1pPr>
          </a:lstStyle>
          <a:p>
            <a:pPr lvl="0"/>
            <a:r>
              <a:rPr lang="fr-FR" dirty="0" smtClean="0"/>
              <a:t>INVITATION</a:t>
            </a:r>
          </a:p>
          <a:p>
            <a:pPr lvl="0"/>
            <a:r>
              <a:rPr lang="fr-FR" dirty="0" smtClean="0"/>
              <a:t>Titre de l’événement </a:t>
            </a:r>
          </a:p>
          <a:p>
            <a:pPr lvl="0"/>
            <a:r>
              <a:rPr lang="fr-FR" dirty="0" smtClean="0"/>
              <a:t>Date, lieu et horaires </a:t>
            </a:r>
          </a:p>
          <a:p>
            <a:pPr lvl="0"/>
            <a:r>
              <a:rPr lang="fr-FR" dirty="0" smtClean="0"/>
              <a:t>Contact</a:t>
            </a:r>
          </a:p>
        </p:txBody>
      </p:sp>
    </p:spTree>
    <p:extLst>
      <p:ext uri="{BB962C8B-B14F-4D97-AF65-F5344CB8AC3E}">
        <p14:creationId xmlns:p14="http://schemas.microsoft.com/office/powerpoint/2010/main" val="33395927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</Words>
  <Application>Microsoft Macintosh PowerPoint</Application>
  <PresentationFormat>Personnalisé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L'agence Mars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Production</dc:creator>
  <cp:lastModifiedBy>christelle infographie</cp:lastModifiedBy>
  <cp:revision>10</cp:revision>
  <dcterms:created xsi:type="dcterms:W3CDTF">2017-11-15T17:14:53Z</dcterms:created>
  <dcterms:modified xsi:type="dcterms:W3CDTF">2017-11-29T17:09:32Z</dcterms:modified>
</cp:coreProperties>
</file>