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688638" cy="15124113"/>
  <p:notesSz cx="6858000" cy="9144000"/>
  <p:defaultTextStyle>
    <a:defPPr>
      <a:defRPr lang="fr-FR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05"/>
    <p:restoredTop sz="94685"/>
  </p:normalViewPr>
  <p:slideViewPr>
    <p:cSldViewPr snapToGrid="0" snapToObjects="1">
      <p:cViewPr varScale="1">
        <p:scale>
          <a:sx n="81" d="100"/>
          <a:sy n="81" d="100"/>
        </p:scale>
        <p:origin x="-1896" y="-128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52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7" cy="151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9"/>
          <p:cNvSpPr txBox="1">
            <a:spLocks/>
          </p:cNvSpPr>
          <p:nvPr/>
        </p:nvSpPr>
        <p:spPr>
          <a:xfrm>
            <a:off x="766763" y="13562117"/>
            <a:ext cx="9153525" cy="1561996"/>
          </a:xfrm>
          <a:prstGeom prst="rect">
            <a:avLst/>
          </a:prstGeom>
        </p:spPr>
        <p:txBody>
          <a:bodyPr vert="horz"/>
          <a:lstStyle>
            <a:lvl1pPr marL="0" indent="0" algn="ctr" defTabSz="737464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8378" indent="-460915" algn="l" defTabSz="737464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3659" indent="-368732" algn="l" defTabSz="737464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81123" indent="-368732" algn="l" defTabSz="737464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18586" indent="-368732" algn="l" defTabSz="737464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56050" indent="-368732" algn="l" defTabSz="73746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93513" indent="-368732" algn="l" defTabSz="73746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0977" indent="-368732" algn="l" defTabSz="73746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8441" indent="-368732" algn="l" defTabSz="73746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TITRE de l’événement </a:t>
            </a:r>
          </a:p>
          <a:p>
            <a:r>
              <a:rPr lang="fr-FR" sz="3200" dirty="0" smtClean="0"/>
              <a:t>Date, lieu et horaires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6015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Production</dc:creator>
  <cp:lastModifiedBy>christelle infographie</cp:lastModifiedBy>
  <cp:revision>6</cp:revision>
  <dcterms:created xsi:type="dcterms:W3CDTF">2017-11-20T11:07:18Z</dcterms:created>
  <dcterms:modified xsi:type="dcterms:W3CDTF">2017-11-29T17:09:19Z</dcterms:modified>
</cp:coreProperties>
</file>